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Lucida Grande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Lucida Grande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Lucida Grande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Lucida Grande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Lucida Grande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Lucida Grande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Lucida Grande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Lucida Grande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Lucida Grand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 b="def" i="def"/>
      <a:tcStyle>
        <a:tcBdr/>
        <a:fill>
          <a:solidFill>
            <a:srgbClr val="F8F4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 b="def" i="def"/>
      <a:tcStyle>
        <a:tcBdr/>
        <a:fill>
          <a:solidFill>
            <a:srgbClr val="EBE8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+mn-lt"/>
        <a:ea typeface="+mn-ea"/>
        <a:cs typeface="+mn-cs"/>
        <a:sym typeface="Lucida Grande"/>
      </a:defRPr>
    </a:lvl1pPr>
    <a:lvl2pPr indent="228600" defTabSz="584200" latinLnBrk="0">
      <a:defRPr sz="2200">
        <a:latin typeface="+mn-lt"/>
        <a:ea typeface="+mn-ea"/>
        <a:cs typeface="+mn-cs"/>
        <a:sym typeface="Lucida Grande"/>
      </a:defRPr>
    </a:lvl2pPr>
    <a:lvl3pPr indent="457200" defTabSz="584200" latinLnBrk="0">
      <a:defRPr sz="2200">
        <a:latin typeface="+mn-lt"/>
        <a:ea typeface="+mn-ea"/>
        <a:cs typeface="+mn-cs"/>
        <a:sym typeface="Lucida Grande"/>
      </a:defRPr>
    </a:lvl3pPr>
    <a:lvl4pPr indent="685800" defTabSz="584200" latinLnBrk="0">
      <a:defRPr sz="2200">
        <a:latin typeface="+mn-lt"/>
        <a:ea typeface="+mn-ea"/>
        <a:cs typeface="+mn-cs"/>
        <a:sym typeface="Lucida Grande"/>
      </a:defRPr>
    </a:lvl4pPr>
    <a:lvl5pPr indent="914400" defTabSz="584200" latinLnBrk="0">
      <a:defRPr sz="2200">
        <a:latin typeface="+mn-lt"/>
        <a:ea typeface="+mn-ea"/>
        <a:cs typeface="+mn-cs"/>
        <a:sym typeface="Lucida Grande"/>
      </a:defRPr>
    </a:lvl5pPr>
    <a:lvl6pPr indent="1143000" defTabSz="584200" latinLnBrk="0">
      <a:defRPr sz="2200">
        <a:latin typeface="+mn-lt"/>
        <a:ea typeface="+mn-ea"/>
        <a:cs typeface="+mn-cs"/>
        <a:sym typeface="Lucida Grande"/>
      </a:defRPr>
    </a:lvl6pPr>
    <a:lvl7pPr indent="1371600" defTabSz="584200" latinLnBrk="0">
      <a:defRPr sz="2200">
        <a:latin typeface="+mn-lt"/>
        <a:ea typeface="+mn-ea"/>
        <a:cs typeface="+mn-cs"/>
        <a:sym typeface="Lucida Grande"/>
      </a:defRPr>
    </a:lvl7pPr>
    <a:lvl8pPr indent="1600200" defTabSz="584200" latinLnBrk="0">
      <a:defRPr sz="2200">
        <a:latin typeface="+mn-lt"/>
        <a:ea typeface="+mn-ea"/>
        <a:cs typeface="+mn-cs"/>
        <a:sym typeface="Lucida Grande"/>
      </a:defRPr>
    </a:lvl8pPr>
    <a:lvl9pPr indent="1828800" defTabSz="584200" latinLnBrk="0">
      <a:defRPr sz="2200">
        <a:latin typeface="+mn-lt"/>
        <a:ea typeface="+mn-ea"/>
        <a:cs typeface="+mn-cs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0" algn="ctr">
              <a:spcBef>
                <a:spcPts val="0"/>
              </a:spcBef>
              <a:buSzTx/>
              <a:buNone/>
              <a:defRPr sz="3600"/>
            </a:lvl2pPr>
            <a:lvl3pPr marL="0" indent="0" algn="ctr">
              <a:spcBef>
                <a:spcPts val="0"/>
              </a:spcBef>
              <a:buSzTx/>
              <a:buNone/>
              <a:defRPr sz="3600"/>
            </a:lvl3pPr>
            <a:lvl4pPr marL="0" indent="0" algn="ctr">
              <a:spcBef>
                <a:spcPts val="0"/>
              </a:spcBef>
              <a:buSzTx/>
              <a:buNone/>
              <a:defRPr sz="3600"/>
            </a:lvl4pPr>
            <a:lvl5pPr marL="0" indent="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21" name="Shape 21"/>
          <p:cNvSpPr/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>
              <a:spcBef>
                <a:spcPts val="2400"/>
              </a:spcBef>
            </a:lvl1pPr>
            <a:lvl2pPr>
              <a:spcBef>
                <a:spcPts val="2400"/>
              </a:spcBef>
            </a:lvl2pPr>
            <a:lvl3pPr>
              <a:spcBef>
                <a:spcPts val="2400"/>
              </a:spcBef>
            </a:lvl3pPr>
            <a:lvl4pPr>
              <a:spcBef>
                <a:spcPts val="2400"/>
              </a:spcBef>
            </a:lvl4pPr>
            <a:lvl5pPr>
              <a:spcBef>
                <a:spcPts val="2400"/>
              </a:spcBef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0" name="Shape 30"/>
          <p:cNvSpPr/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 numCol="2" spcCol="523240" anchor="t"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4" name="Shape 5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62" name="Shape 6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type="pic" sz="half" idx="13"/>
          </p:nvPr>
        </p:nvSpPr>
        <p:spPr>
          <a:xfrm>
            <a:off x="2438400" y="1638300"/>
            <a:ext cx="8128000" cy="4559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0" name="Shape 70"/>
          <p:cNvSpPr/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71" name="Shape 7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type="pic" sz="half" idx="13"/>
          </p:nvPr>
        </p:nvSpPr>
        <p:spPr>
          <a:xfrm>
            <a:off x="2438400" y="1638300"/>
            <a:ext cx="8128000" cy="4559300"/>
          </a:xfrm>
          <a:prstGeom prst="rect">
            <a:avLst/>
          </a:prstGeom>
          <a:effectLst>
            <a:reflection blurRad="0" stA="50000" stPos="0" endA="0" endPos="40000" dist="0" dir="5400000" fadeDir="5400000" sx="100000" sy="-100000" kx="0" ky="0" algn="bl" rotWithShape="0"/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9" name="Shape 79"/>
          <p:cNvSpPr/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80" name="Shape 8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type="pic" sz="quarter" idx="13"/>
          </p:nvPr>
        </p:nvSpPr>
        <p:spPr>
          <a:xfrm>
            <a:off x="7124700" y="1968500"/>
            <a:ext cx="4216400" cy="5626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8" name="Shape 88"/>
          <p:cNvSpPr/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b">
            <a:normAutofit fontScale="100000" lnSpcReduction="0"/>
          </a:bodyPr>
          <a:lstStyle>
            <a:lvl1pPr>
              <a:defRPr sz="7000"/>
            </a:lvl1pPr>
          </a:lstStyle>
          <a:p>
            <a:pPr/>
            <a:r>
              <a:t>Title Text</a:t>
            </a:r>
          </a:p>
        </p:txBody>
      </p:sp>
      <p:sp>
        <p:nvSpPr>
          <p:cNvPr id="89" name="Shape 89"/>
          <p:cNvSpPr/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hape 9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type="pic" sz="quarter" idx="13"/>
          </p:nvPr>
        </p:nvSpPr>
        <p:spPr>
          <a:xfrm>
            <a:off x="7124700" y="1968500"/>
            <a:ext cx="4216400" cy="5626100"/>
          </a:xfrm>
          <a:prstGeom prst="rect">
            <a:avLst/>
          </a:prstGeom>
          <a:effectLst>
            <a:reflection blurRad="0" stA="50000" stPos="0" endA="0" endPos="40000" dist="0" dir="5400000" fadeDir="5400000" sx="100000" sy="-100000" kx="0" ky="0" algn="bl" rotWithShape="0"/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Shape 98"/>
          <p:cNvSpPr/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b">
            <a:normAutofit fontScale="100000" lnSpcReduction="0"/>
          </a:bodyPr>
          <a:lstStyle>
            <a:lvl1pPr>
              <a:defRPr sz="7000"/>
            </a:lvl1pPr>
          </a:lstStyle>
          <a:p>
            <a:pPr/>
            <a:r>
              <a:t>Title Text</a:t>
            </a:r>
          </a:p>
        </p:txBody>
      </p:sp>
      <p:sp>
        <p:nvSpPr>
          <p:cNvPr id="99" name="Shape 99"/>
          <p:cNvSpPr/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" name="Shape 10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pic" sz="quarter" idx="13"/>
          </p:nvPr>
        </p:nvSpPr>
        <p:spPr>
          <a:xfrm>
            <a:off x="7175500" y="2882900"/>
            <a:ext cx="4102100" cy="5473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8" name="Shape 108"/>
          <p:cNvSpPr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09" name="Shape 109"/>
          <p:cNvSpPr/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18" name="Shape 118"/>
          <p:cNvSpPr/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hape 1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27" name="Shape 127"/>
          <p:cNvSpPr/>
          <p:nvPr>
            <p:ph type="body" sz="quarter" idx="1"/>
          </p:nvPr>
        </p:nvSpPr>
        <p:spPr>
          <a:xfrm>
            <a:off x="7772400" y="2768600"/>
            <a:ext cx="39624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hape 12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1948462" y="1950720"/>
            <a:ext cx="10403841" cy="66152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24599" y="9258300"/>
            <a:ext cx="342901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9pPr>
    </p:titleStyle>
    <p:bodyStyle>
      <a:lvl1pPr marL="889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1pPr>
      <a:lvl2pPr marL="13335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2pPr>
      <a:lvl3pPr marL="1778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3pPr>
      <a:lvl4pPr marL="22225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4pPr>
      <a:lvl5pPr marL="2667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5pPr>
      <a:lvl6pPr marL="30226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6pPr>
      <a:lvl7pPr marL="33782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7pPr>
      <a:lvl8pPr marL="37338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8pPr>
      <a:lvl9pPr marL="40894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/>
        </p:nvSpPr>
        <p:spPr>
          <a:xfrm>
            <a:off x="685800" y="2895066"/>
            <a:ext cx="11950700" cy="4560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 a Rainy Night 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//On a rainy night I will arrive chilly and cold//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//If your mama senses something tell her it is the dog.//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//Wake me up and send me home when the speckled rooster crows//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//And Monday morning when you meet me ask me for a little bread//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//If your brothers should get angry please just look at them with laughter//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//When the priest calls you just tell him the same thing//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//And when the nine months are up go hide deep in the forest.//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//I will be loving you from here intensely.//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/>
        </p:nvSpPr>
        <p:spPr>
          <a:xfrm>
            <a:off x="546100" y="2666466"/>
            <a:ext cx="11950700" cy="4966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//Tamia tuta shamushami chiri chiri paktamusha//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//Kamba mama riparakpi allkumi nisha rimangui//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//muru gallu katanshkaybi likchachisha chachawangui//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//lunes punzha tupashaga tandawallas mañawangui//  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//turiguna pinãnujpi asishalla riku-pa-ngui//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//yayapairi kayachikpi shinallara rimapangui//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//iskun killa paktariukpi shacha ukuma mitikungui// 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//kaymandaga llakiushami wañushalla sakishkangui//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//iskun killa paktariukpi sacha ukuma mitikungui//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//kaymandaga llakiushami wañushalla sakishkangui//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/>
        </p:nvSpPr>
        <p:spPr>
          <a:xfrm>
            <a:off x="444500" y="2094966"/>
            <a:ext cx="11950700" cy="1309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Tamia tuta shamu-shami chiri chiri paktamu-sha</a:t>
            </a:r>
          </a:p>
        </p:txBody>
      </p:sp>
      <p:pic>
        <p:nvPicPr>
          <p:cNvPr id="142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2"/>
          <a:stretch>
            <a:fillRect/>
          </a:stretch>
        </p:blipFill>
        <p:spPr>
          <a:xfrm>
            <a:off x="850899" y="3206750"/>
            <a:ext cx="8685164" cy="5715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/>
        </p:nvSpPr>
        <p:spPr>
          <a:xfrm>
            <a:off x="596900" y="2399766"/>
            <a:ext cx="11950700" cy="1715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Tamia tuta shamushami chiri chiri paktamusha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//On a rainy night I will arrive chilly and cold//</a:t>
            </a:r>
          </a:p>
        </p:txBody>
      </p:sp>
      <p:pic>
        <p:nvPicPr>
          <p:cNvPr id="145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2"/>
          <a:stretch>
            <a:fillRect/>
          </a:stretch>
        </p:blipFill>
        <p:spPr>
          <a:xfrm>
            <a:off x="990599" y="3490612"/>
            <a:ext cx="8864602" cy="58330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596900" y="2399766"/>
            <a:ext cx="11950700" cy="1715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Tamia tuta shamushami chiri chiri paktamusha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//On a rainy night I will arrive chilly and cold//</a:t>
            </a:r>
          </a:p>
        </p:txBody>
      </p:sp>
      <p:pic>
        <p:nvPicPr>
          <p:cNvPr id="148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2"/>
          <a:stretch>
            <a:fillRect/>
          </a:stretch>
        </p:blipFill>
        <p:spPr>
          <a:xfrm>
            <a:off x="990599" y="3490612"/>
            <a:ext cx="8864602" cy="58330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/>
        </p:nvSpPr>
        <p:spPr>
          <a:xfrm>
            <a:off x="622300" y="2107666"/>
            <a:ext cx="11950700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//Kamba mama ripara-kpi allku-mi nisha rimangui//  </a:t>
            </a:r>
          </a:p>
        </p:txBody>
      </p:sp>
      <p:pic>
        <p:nvPicPr>
          <p:cNvPr id="151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3"/>
          <a:stretch>
            <a:fillRect/>
          </a:stretch>
        </p:blipFill>
        <p:spPr>
          <a:xfrm>
            <a:off x="912942" y="3022599"/>
            <a:ext cx="8434258" cy="5549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/>
        </p:nvSpPr>
        <p:spPr>
          <a:xfrm>
            <a:off x="558800" y="1205966"/>
            <a:ext cx="11950700" cy="1309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//If your mama senses something tell her it is the dog.//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//Kamba mama riparakpi allkumi nisha rimangui//</a:t>
            </a:r>
          </a:p>
        </p:txBody>
      </p:sp>
      <p:pic>
        <p:nvPicPr>
          <p:cNvPr id="154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3"/>
          <a:stretch>
            <a:fillRect/>
          </a:stretch>
        </p:blipFill>
        <p:spPr>
          <a:xfrm>
            <a:off x="1116142" y="2705099"/>
            <a:ext cx="8434258" cy="5549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/>
        </p:nvSpPr>
        <p:spPr>
          <a:xfrm>
            <a:off x="990600" y="1459966"/>
            <a:ext cx="11950700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//muru gallu katashkaybi likchachi-sha kacha-wa-ngui//</a:t>
            </a:r>
          </a:p>
        </p:txBody>
      </p:sp>
      <p:pic>
        <p:nvPicPr>
          <p:cNvPr id="157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3"/>
          <a:stretch>
            <a:fillRect/>
          </a:stretch>
        </p:blipFill>
        <p:spPr>
          <a:xfrm>
            <a:off x="1066800" y="2620467"/>
            <a:ext cx="9309100" cy="61255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/>
        </p:nvSpPr>
        <p:spPr>
          <a:xfrm>
            <a:off x="508000" y="2018766"/>
            <a:ext cx="11950700" cy="1309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//Wake me up and send me home when the speckled rooster crows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//muru gallu katashkaybi likchachisha kachawangui//</a:t>
            </a:r>
          </a:p>
        </p:txBody>
      </p:sp>
      <p:pic>
        <p:nvPicPr>
          <p:cNvPr id="160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2"/>
          <a:stretch>
            <a:fillRect/>
          </a:stretch>
        </p:blipFill>
        <p:spPr>
          <a:xfrm>
            <a:off x="1231899" y="2906682"/>
            <a:ext cx="9906002" cy="65183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/>
        </p:nvSpPr>
        <p:spPr>
          <a:xfrm>
            <a:off x="800100" y="1891766"/>
            <a:ext cx="11950700" cy="1715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//lunes punzha tupa-sha-ga tanda-wa-llas maña-wa-ngui// 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63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2"/>
          <a:stretch>
            <a:fillRect/>
          </a:stretch>
        </p:blipFill>
        <p:spPr>
          <a:xfrm>
            <a:off x="1371235" y="2774949"/>
            <a:ext cx="8839566" cy="581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/>
        </p:nvSpPr>
        <p:spPr>
          <a:xfrm>
            <a:off x="355600" y="990066"/>
            <a:ext cx="11950700" cy="1715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//And Monday morning when you meet me ask me for a little bread//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//lunes punzha tupashaga tandawallas mañawangui//  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66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3"/>
          <a:stretch>
            <a:fillRect/>
          </a:stretch>
        </p:blipFill>
        <p:spPr>
          <a:xfrm>
            <a:off x="1316520" y="2222500"/>
            <a:ext cx="9630880" cy="633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850900" y="1853666"/>
            <a:ext cx="11950700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//turiguna pinãnu-kpi asishalla riku-pa-ngui//</a:t>
            </a:r>
          </a:p>
        </p:txBody>
      </p:sp>
      <p:pic>
        <p:nvPicPr>
          <p:cNvPr id="169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2"/>
          <a:stretch>
            <a:fillRect/>
          </a:stretch>
        </p:blipFill>
        <p:spPr>
          <a:xfrm>
            <a:off x="1135443" y="2635249"/>
            <a:ext cx="8414958" cy="5537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/>
        </p:nvSpPr>
        <p:spPr>
          <a:xfrm>
            <a:off x="596900" y="1383766"/>
            <a:ext cx="11950700" cy="1715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//turiguna pinãnukpi asishalla rikupangui//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//If your brothers should get angry please just look at them with laughter 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72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3" t="5040" r="19479" b="49593"/>
          <a:stretch>
            <a:fillRect/>
          </a:stretch>
        </p:blipFill>
        <p:spPr>
          <a:xfrm>
            <a:off x="1229530" y="2686049"/>
            <a:ext cx="8993970" cy="5918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495300" y="1091666"/>
            <a:ext cx="11950700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//yayapairi kaya-chi-jpi shina-llara rimapangui//</a:t>
            </a:r>
          </a:p>
        </p:txBody>
      </p:sp>
      <p:pic>
        <p:nvPicPr>
          <p:cNvPr id="175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3"/>
          <a:stretch>
            <a:fillRect/>
          </a:stretch>
        </p:blipFill>
        <p:spPr>
          <a:xfrm>
            <a:off x="1503424" y="2393950"/>
            <a:ext cx="9418577" cy="6197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/>
        </p:nvSpPr>
        <p:spPr>
          <a:xfrm>
            <a:off x="444500" y="1612366"/>
            <a:ext cx="11950700" cy="902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//And if father priest should call you just tell him the same thing//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//yayapairi kayachijpi shinallara rimapangui//</a:t>
            </a:r>
          </a:p>
        </p:txBody>
      </p:sp>
      <p:pic>
        <p:nvPicPr>
          <p:cNvPr id="178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3"/>
          <a:stretch>
            <a:fillRect/>
          </a:stretch>
        </p:blipFill>
        <p:spPr>
          <a:xfrm>
            <a:off x="1176228" y="2978150"/>
            <a:ext cx="9186972" cy="604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/>
        </p:nvSpPr>
        <p:spPr>
          <a:xfrm>
            <a:off x="990600" y="2501366"/>
            <a:ext cx="11950700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//iskun killa paktariukpi sacha ukuma mitikungui//</a:t>
            </a:r>
          </a:p>
        </p:txBody>
      </p:sp>
      <p:pic>
        <p:nvPicPr>
          <p:cNvPr id="181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2"/>
          <a:stretch>
            <a:fillRect/>
          </a:stretch>
        </p:blipFill>
        <p:spPr>
          <a:xfrm>
            <a:off x="1282699" y="3623003"/>
            <a:ext cx="8153402" cy="53650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990600" y="2298166"/>
            <a:ext cx="11950700" cy="1309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//Then when the nine months are up go hide deep in the forest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//iskun killa paktariukpi shacha ukuma mitikungui//</a:t>
            </a:r>
          </a:p>
        </p:txBody>
      </p:sp>
      <p:pic>
        <p:nvPicPr>
          <p:cNvPr id="184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3"/>
          <a:stretch>
            <a:fillRect/>
          </a:stretch>
        </p:blipFill>
        <p:spPr>
          <a:xfrm>
            <a:off x="1685638" y="3111499"/>
            <a:ext cx="8588662" cy="56515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/>
        </p:nvSpPr>
        <p:spPr>
          <a:xfrm>
            <a:off x="1257300" y="1777466"/>
            <a:ext cx="11950700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//kay-manda-ga llakiushami wañushalla sakishkangui//</a:t>
            </a:r>
          </a:p>
        </p:txBody>
      </p:sp>
      <p:pic>
        <p:nvPicPr>
          <p:cNvPr id="187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2"/>
          <a:stretch>
            <a:fillRect/>
          </a:stretch>
        </p:blipFill>
        <p:spPr>
          <a:xfrm>
            <a:off x="1393720" y="2412999"/>
            <a:ext cx="9553681" cy="62865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990600" y="2501366"/>
            <a:ext cx="11950700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//kaimandaga llakiushami wañushalla sakishkangui//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//From here I will be just be loving you intensely//</a:t>
            </a:r>
          </a:p>
        </p:txBody>
      </p:sp>
      <p:pic>
        <p:nvPicPr>
          <p:cNvPr id="190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2"/>
          <a:stretch>
            <a:fillRect/>
          </a:stretch>
        </p:blipFill>
        <p:spPr>
          <a:xfrm>
            <a:off x="1028699" y="3514859"/>
            <a:ext cx="8597901" cy="56575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/>
        </p:nvSpPr>
        <p:spPr>
          <a:xfrm>
            <a:off x="990600" y="2298166"/>
            <a:ext cx="11950700" cy="1309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Spare text.  Uses few words to get to the core of human relations.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List the relations in which distance is created.</a:t>
            </a:r>
          </a:p>
          <a:p>
            <a:pPr lvl="1" algn="l" defTabSz="457200">
              <a:defRPr sz="2800">
                <a:solidFill>
                  <a:srgbClr val="2F17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Once this love happens who will not be able to talk to whom?</a:t>
            </a:r>
          </a:p>
        </p:txBody>
      </p:sp>
      <p:pic>
        <p:nvPicPr>
          <p:cNvPr id="193" name="image1.png"/>
          <p:cNvPicPr>
            <a:picLocks noChangeAspect="1"/>
          </p:cNvPicPr>
          <p:nvPr/>
        </p:nvPicPr>
        <p:blipFill>
          <a:blip r:embed="rId2">
            <a:extLst/>
          </a:blip>
          <a:srcRect l="36354" t="5040" r="19479" b="49592"/>
          <a:stretch>
            <a:fillRect/>
          </a:stretch>
        </p:blipFill>
        <p:spPr>
          <a:xfrm>
            <a:off x="939799" y="4289559"/>
            <a:ext cx="8597901" cy="56575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Lucida Grande"/>
        <a:ea typeface="Lucida Grande"/>
        <a:cs typeface="Lucida Grand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Lucida Grand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Lucida Grand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Lucida Grande"/>
        <a:ea typeface="Lucida Grande"/>
        <a:cs typeface="Lucida Grand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Lucida Grand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Lucida Grand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